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61" d="100"/>
          <a:sy n="161" d="100"/>
        </p:scale>
        <p:origin x="15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4401F-1FA6-4C48-A980-5024D44E50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8420F5-BCEE-4BA4-A4D5-6FE323AAF2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B6F731-3B79-4F95-B442-24352B940E3E}"/>
              </a:ext>
            </a:extLst>
          </p:cNvPr>
          <p:cNvSpPr>
            <a:spLocks noGrp="1"/>
          </p:cNvSpPr>
          <p:nvPr>
            <p:ph type="dt" sz="half" idx="10"/>
          </p:nvPr>
        </p:nvSpPr>
        <p:spPr/>
        <p:txBody>
          <a:bodyPr/>
          <a:lstStyle/>
          <a:p>
            <a:fld id="{976DA8B0-D600-456F-B4DC-2D4A3FC8415F}" type="datetimeFigureOut">
              <a:rPr lang="en-US" smtClean="0"/>
              <a:t>4/13/2020</a:t>
            </a:fld>
            <a:endParaRPr lang="en-US"/>
          </a:p>
        </p:txBody>
      </p:sp>
      <p:sp>
        <p:nvSpPr>
          <p:cNvPr id="5" name="Footer Placeholder 4">
            <a:extLst>
              <a:ext uri="{FF2B5EF4-FFF2-40B4-BE49-F238E27FC236}">
                <a16:creationId xmlns:a16="http://schemas.microsoft.com/office/drawing/2014/main" id="{A5E2FDC5-28A3-473D-961B-7C4A94FEFA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83286E-BE04-41C1-835B-DE7CEDE92DDB}"/>
              </a:ext>
            </a:extLst>
          </p:cNvPr>
          <p:cNvSpPr>
            <a:spLocks noGrp="1"/>
          </p:cNvSpPr>
          <p:nvPr>
            <p:ph type="sldNum" sz="quarter" idx="12"/>
          </p:nvPr>
        </p:nvSpPr>
        <p:spPr/>
        <p:txBody>
          <a:bodyPr/>
          <a:lstStyle/>
          <a:p>
            <a:fld id="{3229A623-44CF-4278-B1B3-CF9CF4A942DB}" type="slidenum">
              <a:rPr lang="en-US" smtClean="0"/>
              <a:t>‹#›</a:t>
            </a:fld>
            <a:endParaRPr lang="en-US"/>
          </a:p>
        </p:txBody>
      </p:sp>
    </p:spTree>
    <p:extLst>
      <p:ext uri="{BB962C8B-B14F-4D97-AF65-F5344CB8AC3E}">
        <p14:creationId xmlns:p14="http://schemas.microsoft.com/office/powerpoint/2010/main" val="3646146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45000-93D6-4C28-BD27-9FDA95FCB5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94574A-9412-4EB4-870A-2C277ABA0E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1036FD-164A-467B-B08E-145D486EA407}"/>
              </a:ext>
            </a:extLst>
          </p:cNvPr>
          <p:cNvSpPr>
            <a:spLocks noGrp="1"/>
          </p:cNvSpPr>
          <p:nvPr>
            <p:ph type="dt" sz="half" idx="10"/>
          </p:nvPr>
        </p:nvSpPr>
        <p:spPr/>
        <p:txBody>
          <a:bodyPr/>
          <a:lstStyle/>
          <a:p>
            <a:fld id="{976DA8B0-D600-456F-B4DC-2D4A3FC8415F}" type="datetimeFigureOut">
              <a:rPr lang="en-US" smtClean="0"/>
              <a:t>4/13/2020</a:t>
            </a:fld>
            <a:endParaRPr lang="en-US"/>
          </a:p>
        </p:txBody>
      </p:sp>
      <p:sp>
        <p:nvSpPr>
          <p:cNvPr id="5" name="Footer Placeholder 4">
            <a:extLst>
              <a:ext uri="{FF2B5EF4-FFF2-40B4-BE49-F238E27FC236}">
                <a16:creationId xmlns:a16="http://schemas.microsoft.com/office/drawing/2014/main" id="{4BABBF94-2F76-4AFC-92B4-EA64759551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BA3D6-DF8F-4A55-80FA-4A19FC9E1571}"/>
              </a:ext>
            </a:extLst>
          </p:cNvPr>
          <p:cNvSpPr>
            <a:spLocks noGrp="1"/>
          </p:cNvSpPr>
          <p:nvPr>
            <p:ph type="sldNum" sz="quarter" idx="12"/>
          </p:nvPr>
        </p:nvSpPr>
        <p:spPr/>
        <p:txBody>
          <a:bodyPr/>
          <a:lstStyle/>
          <a:p>
            <a:fld id="{3229A623-44CF-4278-B1B3-CF9CF4A942DB}" type="slidenum">
              <a:rPr lang="en-US" smtClean="0"/>
              <a:t>‹#›</a:t>
            </a:fld>
            <a:endParaRPr lang="en-US"/>
          </a:p>
        </p:txBody>
      </p:sp>
    </p:spTree>
    <p:extLst>
      <p:ext uri="{BB962C8B-B14F-4D97-AF65-F5344CB8AC3E}">
        <p14:creationId xmlns:p14="http://schemas.microsoft.com/office/powerpoint/2010/main" val="3584889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2EFECC-33E3-4558-B5F9-8819B3C828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347B06-1182-4DEA-B885-9AD6017F0A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9A3480-3312-4027-A95C-5247E06D816F}"/>
              </a:ext>
            </a:extLst>
          </p:cNvPr>
          <p:cNvSpPr>
            <a:spLocks noGrp="1"/>
          </p:cNvSpPr>
          <p:nvPr>
            <p:ph type="dt" sz="half" idx="10"/>
          </p:nvPr>
        </p:nvSpPr>
        <p:spPr/>
        <p:txBody>
          <a:bodyPr/>
          <a:lstStyle/>
          <a:p>
            <a:fld id="{976DA8B0-D600-456F-B4DC-2D4A3FC8415F}" type="datetimeFigureOut">
              <a:rPr lang="en-US" smtClean="0"/>
              <a:t>4/13/2020</a:t>
            </a:fld>
            <a:endParaRPr lang="en-US"/>
          </a:p>
        </p:txBody>
      </p:sp>
      <p:sp>
        <p:nvSpPr>
          <p:cNvPr id="5" name="Footer Placeholder 4">
            <a:extLst>
              <a:ext uri="{FF2B5EF4-FFF2-40B4-BE49-F238E27FC236}">
                <a16:creationId xmlns:a16="http://schemas.microsoft.com/office/drawing/2014/main" id="{CBAB611E-4578-4151-9662-8C47C26939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73E28-7BD3-44A4-9745-33DF5A091474}"/>
              </a:ext>
            </a:extLst>
          </p:cNvPr>
          <p:cNvSpPr>
            <a:spLocks noGrp="1"/>
          </p:cNvSpPr>
          <p:nvPr>
            <p:ph type="sldNum" sz="quarter" idx="12"/>
          </p:nvPr>
        </p:nvSpPr>
        <p:spPr/>
        <p:txBody>
          <a:bodyPr/>
          <a:lstStyle/>
          <a:p>
            <a:fld id="{3229A623-44CF-4278-B1B3-CF9CF4A942DB}" type="slidenum">
              <a:rPr lang="en-US" smtClean="0"/>
              <a:t>‹#›</a:t>
            </a:fld>
            <a:endParaRPr lang="en-US"/>
          </a:p>
        </p:txBody>
      </p:sp>
    </p:spTree>
    <p:extLst>
      <p:ext uri="{BB962C8B-B14F-4D97-AF65-F5344CB8AC3E}">
        <p14:creationId xmlns:p14="http://schemas.microsoft.com/office/powerpoint/2010/main" val="4055816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DE663-A355-41F3-8136-8D6BCE1DDE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F0FD4A-783E-44FF-95B6-0711188178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A4B26-F26E-4B0C-883B-BCB8D782BB92}"/>
              </a:ext>
            </a:extLst>
          </p:cNvPr>
          <p:cNvSpPr>
            <a:spLocks noGrp="1"/>
          </p:cNvSpPr>
          <p:nvPr>
            <p:ph type="dt" sz="half" idx="10"/>
          </p:nvPr>
        </p:nvSpPr>
        <p:spPr/>
        <p:txBody>
          <a:bodyPr/>
          <a:lstStyle/>
          <a:p>
            <a:fld id="{976DA8B0-D600-456F-B4DC-2D4A3FC8415F}" type="datetimeFigureOut">
              <a:rPr lang="en-US" smtClean="0"/>
              <a:t>4/13/2020</a:t>
            </a:fld>
            <a:endParaRPr lang="en-US"/>
          </a:p>
        </p:txBody>
      </p:sp>
      <p:sp>
        <p:nvSpPr>
          <p:cNvPr id="5" name="Footer Placeholder 4">
            <a:extLst>
              <a:ext uri="{FF2B5EF4-FFF2-40B4-BE49-F238E27FC236}">
                <a16:creationId xmlns:a16="http://schemas.microsoft.com/office/drawing/2014/main" id="{1FDDF9EB-12B1-4F2D-955C-A348A5C2F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1C7F86-9084-4E34-A308-A62299A1EBDD}"/>
              </a:ext>
            </a:extLst>
          </p:cNvPr>
          <p:cNvSpPr>
            <a:spLocks noGrp="1"/>
          </p:cNvSpPr>
          <p:nvPr>
            <p:ph type="sldNum" sz="quarter" idx="12"/>
          </p:nvPr>
        </p:nvSpPr>
        <p:spPr/>
        <p:txBody>
          <a:bodyPr/>
          <a:lstStyle/>
          <a:p>
            <a:fld id="{3229A623-44CF-4278-B1B3-CF9CF4A942DB}" type="slidenum">
              <a:rPr lang="en-US" smtClean="0"/>
              <a:t>‹#›</a:t>
            </a:fld>
            <a:endParaRPr lang="en-US"/>
          </a:p>
        </p:txBody>
      </p:sp>
    </p:spTree>
    <p:extLst>
      <p:ext uri="{BB962C8B-B14F-4D97-AF65-F5344CB8AC3E}">
        <p14:creationId xmlns:p14="http://schemas.microsoft.com/office/powerpoint/2010/main" val="717665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9C98B-0E1A-4BCF-A618-0ACF7BC63F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518F46-C5E7-4C1F-AB57-7EBD663F3D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54EDCC-AC3D-498E-91C3-45B2018FBBE4}"/>
              </a:ext>
            </a:extLst>
          </p:cNvPr>
          <p:cNvSpPr>
            <a:spLocks noGrp="1"/>
          </p:cNvSpPr>
          <p:nvPr>
            <p:ph type="dt" sz="half" idx="10"/>
          </p:nvPr>
        </p:nvSpPr>
        <p:spPr/>
        <p:txBody>
          <a:bodyPr/>
          <a:lstStyle/>
          <a:p>
            <a:fld id="{976DA8B0-D600-456F-B4DC-2D4A3FC8415F}" type="datetimeFigureOut">
              <a:rPr lang="en-US" smtClean="0"/>
              <a:t>4/13/2020</a:t>
            </a:fld>
            <a:endParaRPr lang="en-US"/>
          </a:p>
        </p:txBody>
      </p:sp>
      <p:sp>
        <p:nvSpPr>
          <p:cNvPr id="5" name="Footer Placeholder 4">
            <a:extLst>
              <a:ext uri="{FF2B5EF4-FFF2-40B4-BE49-F238E27FC236}">
                <a16:creationId xmlns:a16="http://schemas.microsoft.com/office/drawing/2014/main" id="{B0857543-0539-4984-B7B8-FD2DA0B237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16B0F8-2952-493D-9B28-23A013C990D0}"/>
              </a:ext>
            </a:extLst>
          </p:cNvPr>
          <p:cNvSpPr>
            <a:spLocks noGrp="1"/>
          </p:cNvSpPr>
          <p:nvPr>
            <p:ph type="sldNum" sz="quarter" idx="12"/>
          </p:nvPr>
        </p:nvSpPr>
        <p:spPr/>
        <p:txBody>
          <a:bodyPr/>
          <a:lstStyle/>
          <a:p>
            <a:fld id="{3229A623-44CF-4278-B1B3-CF9CF4A942DB}" type="slidenum">
              <a:rPr lang="en-US" smtClean="0"/>
              <a:t>‹#›</a:t>
            </a:fld>
            <a:endParaRPr lang="en-US"/>
          </a:p>
        </p:txBody>
      </p:sp>
    </p:spTree>
    <p:extLst>
      <p:ext uri="{BB962C8B-B14F-4D97-AF65-F5344CB8AC3E}">
        <p14:creationId xmlns:p14="http://schemas.microsoft.com/office/powerpoint/2010/main" val="563848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68A17-2A1C-433C-B2A1-7C36E0929E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6AB34A-5156-42C4-B9EF-1B637C1C38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8DE7D4-E567-46F6-B39A-03C04AF20A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F592DB-9995-4009-B29C-DA17BE1EBB74}"/>
              </a:ext>
            </a:extLst>
          </p:cNvPr>
          <p:cNvSpPr>
            <a:spLocks noGrp="1"/>
          </p:cNvSpPr>
          <p:nvPr>
            <p:ph type="dt" sz="half" idx="10"/>
          </p:nvPr>
        </p:nvSpPr>
        <p:spPr/>
        <p:txBody>
          <a:bodyPr/>
          <a:lstStyle/>
          <a:p>
            <a:fld id="{976DA8B0-D600-456F-B4DC-2D4A3FC8415F}" type="datetimeFigureOut">
              <a:rPr lang="en-US" smtClean="0"/>
              <a:t>4/13/2020</a:t>
            </a:fld>
            <a:endParaRPr lang="en-US"/>
          </a:p>
        </p:txBody>
      </p:sp>
      <p:sp>
        <p:nvSpPr>
          <p:cNvPr id="6" name="Footer Placeholder 5">
            <a:extLst>
              <a:ext uri="{FF2B5EF4-FFF2-40B4-BE49-F238E27FC236}">
                <a16:creationId xmlns:a16="http://schemas.microsoft.com/office/drawing/2014/main" id="{6CAA10B4-C077-4112-8218-CAADD0BFB8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1AE46A-ECD2-42C4-A093-AC0185C90A26}"/>
              </a:ext>
            </a:extLst>
          </p:cNvPr>
          <p:cNvSpPr>
            <a:spLocks noGrp="1"/>
          </p:cNvSpPr>
          <p:nvPr>
            <p:ph type="sldNum" sz="quarter" idx="12"/>
          </p:nvPr>
        </p:nvSpPr>
        <p:spPr/>
        <p:txBody>
          <a:bodyPr/>
          <a:lstStyle/>
          <a:p>
            <a:fld id="{3229A623-44CF-4278-B1B3-CF9CF4A942DB}" type="slidenum">
              <a:rPr lang="en-US" smtClean="0"/>
              <a:t>‹#›</a:t>
            </a:fld>
            <a:endParaRPr lang="en-US"/>
          </a:p>
        </p:txBody>
      </p:sp>
    </p:spTree>
    <p:extLst>
      <p:ext uri="{BB962C8B-B14F-4D97-AF65-F5344CB8AC3E}">
        <p14:creationId xmlns:p14="http://schemas.microsoft.com/office/powerpoint/2010/main" val="806327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ADCD5-DD46-479D-8A87-B1B66A3EBB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AE9B67-B776-4321-BAD0-5A79E7E0C6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76BFB-3CF2-47BB-8323-24383B04AF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1346B1-8643-477F-877E-07BCE4AACD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E9CE9F-CEC7-4461-8A5B-69C07963BF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AEC7BC-4F9C-494E-859F-B8D9675332ED}"/>
              </a:ext>
            </a:extLst>
          </p:cNvPr>
          <p:cNvSpPr>
            <a:spLocks noGrp="1"/>
          </p:cNvSpPr>
          <p:nvPr>
            <p:ph type="dt" sz="half" idx="10"/>
          </p:nvPr>
        </p:nvSpPr>
        <p:spPr/>
        <p:txBody>
          <a:bodyPr/>
          <a:lstStyle/>
          <a:p>
            <a:fld id="{976DA8B0-D600-456F-B4DC-2D4A3FC8415F}" type="datetimeFigureOut">
              <a:rPr lang="en-US" smtClean="0"/>
              <a:t>4/13/2020</a:t>
            </a:fld>
            <a:endParaRPr lang="en-US"/>
          </a:p>
        </p:txBody>
      </p:sp>
      <p:sp>
        <p:nvSpPr>
          <p:cNvPr id="8" name="Footer Placeholder 7">
            <a:extLst>
              <a:ext uri="{FF2B5EF4-FFF2-40B4-BE49-F238E27FC236}">
                <a16:creationId xmlns:a16="http://schemas.microsoft.com/office/drawing/2014/main" id="{25A6BA27-6436-479E-ABFF-B408784340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CB843C-A430-41BA-B6C8-90CE2E94924D}"/>
              </a:ext>
            </a:extLst>
          </p:cNvPr>
          <p:cNvSpPr>
            <a:spLocks noGrp="1"/>
          </p:cNvSpPr>
          <p:nvPr>
            <p:ph type="sldNum" sz="quarter" idx="12"/>
          </p:nvPr>
        </p:nvSpPr>
        <p:spPr/>
        <p:txBody>
          <a:bodyPr/>
          <a:lstStyle/>
          <a:p>
            <a:fld id="{3229A623-44CF-4278-B1B3-CF9CF4A942DB}" type="slidenum">
              <a:rPr lang="en-US" smtClean="0"/>
              <a:t>‹#›</a:t>
            </a:fld>
            <a:endParaRPr lang="en-US"/>
          </a:p>
        </p:txBody>
      </p:sp>
    </p:spTree>
    <p:extLst>
      <p:ext uri="{BB962C8B-B14F-4D97-AF65-F5344CB8AC3E}">
        <p14:creationId xmlns:p14="http://schemas.microsoft.com/office/powerpoint/2010/main" val="224643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C1D47-3323-445A-BF3D-2FCF494228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D80F72-816A-4BD9-89F8-539026DD8AB6}"/>
              </a:ext>
            </a:extLst>
          </p:cNvPr>
          <p:cNvSpPr>
            <a:spLocks noGrp="1"/>
          </p:cNvSpPr>
          <p:nvPr>
            <p:ph type="dt" sz="half" idx="10"/>
          </p:nvPr>
        </p:nvSpPr>
        <p:spPr/>
        <p:txBody>
          <a:bodyPr/>
          <a:lstStyle/>
          <a:p>
            <a:fld id="{976DA8B0-D600-456F-B4DC-2D4A3FC8415F}" type="datetimeFigureOut">
              <a:rPr lang="en-US" smtClean="0"/>
              <a:t>4/13/2020</a:t>
            </a:fld>
            <a:endParaRPr lang="en-US"/>
          </a:p>
        </p:txBody>
      </p:sp>
      <p:sp>
        <p:nvSpPr>
          <p:cNvPr id="4" name="Footer Placeholder 3">
            <a:extLst>
              <a:ext uri="{FF2B5EF4-FFF2-40B4-BE49-F238E27FC236}">
                <a16:creationId xmlns:a16="http://schemas.microsoft.com/office/drawing/2014/main" id="{62AA8F8A-248C-4226-A8EB-324B408626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65C07A-65B5-484D-B5F3-2F8F0602C49F}"/>
              </a:ext>
            </a:extLst>
          </p:cNvPr>
          <p:cNvSpPr>
            <a:spLocks noGrp="1"/>
          </p:cNvSpPr>
          <p:nvPr>
            <p:ph type="sldNum" sz="quarter" idx="12"/>
          </p:nvPr>
        </p:nvSpPr>
        <p:spPr/>
        <p:txBody>
          <a:bodyPr/>
          <a:lstStyle/>
          <a:p>
            <a:fld id="{3229A623-44CF-4278-B1B3-CF9CF4A942DB}" type="slidenum">
              <a:rPr lang="en-US" smtClean="0"/>
              <a:t>‹#›</a:t>
            </a:fld>
            <a:endParaRPr lang="en-US"/>
          </a:p>
        </p:txBody>
      </p:sp>
    </p:spTree>
    <p:extLst>
      <p:ext uri="{BB962C8B-B14F-4D97-AF65-F5344CB8AC3E}">
        <p14:creationId xmlns:p14="http://schemas.microsoft.com/office/powerpoint/2010/main" val="2071632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8D05A1-15DC-4367-B318-822FEDC35E5C}"/>
              </a:ext>
            </a:extLst>
          </p:cNvPr>
          <p:cNvSpPr>
            <a:spLocks noGrp="1"/>
          </p:cNvSpPr>
          <p:nvPr>
            <p:ph type="dt" sz="half" idx="10"/>
          </p:nvPr>
        </p:nvSpPr>
        <p:spPr/>
        <p:txBody>
          <a:bodyPr/>
          <a:lstStyle/>
          <a:p>
            <a:fld id="{976DA8B0-D600-456F-B4DC-2D4A3FC8415F}" type="datetimeFigureOut">
              <a:rPr lang="en-US" smtClean="0"/>
              <a:t>4/13/2020</a:t>
            </a:fld>
            <a:endParaRPr lang="en-US"/>
          </a:p>
        </p:txBody>
      </p:sp>
      <p:sp>
        <p:nvSpPr>
          <p:cNvPr id="3" name="Footer Placeholder 2">
            <a:extLst>
              <a:ext uri="{FF2B5EF4-FFF2-40B4-BE49-F238E27FC236}">
                <a16:creationId xmlns:a16="http://schemas.microsoft.com/office/drawing/2014/main" id="{9879AF61-395F-4FBD-834A-0CA37D4E1A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E3FCCB-FF23-44E7-BB05-9D7EB9E1C35E}"/>
              </a:ext>
            </a:extLst>
          </p:cNvPr>
          <p:cNvSpPr>
            <a:spLocks noGrp="1"/>
          </p:cNvSpPr>
          <p:nvPr>
            <p:ph type="sldNum" sz="quarter" idx="12"/>
          </p:nvPr>
        </p:nvSpPr>
        <p:spPr/>
        <p:txBody>
          <a:bodyPr/>
          <a:lstStyle/>
          <a:p>
            <a:fld id="{3229A623-44CF-4278-B1B3-CF9CF4A942DB}" type="slidenum">
              <a:rPr lang="en-US" smtClean="0"/>
              <a:t>‹#›</a:t>
            </a:fld>
            <a:endParaRPr lang="en-US"/>
          </a:p>
        </p:txBody>
      </p:sp>
    </p:spTree>
    <p:extLst>
      <p:ext uri="{BB962C8B-B14F-4D97-AF65-F5344CB8AC3E}">
        <p14:creationId xmlns:p14="http://schemas.microsoft.com/office/powerpoint/2010/main" val="4255518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0EC0-BA44-4957-B82D-CB18CD0A86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2A87F5-A1B8-4E60-AC89-5F830933EB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068480-A46C-4E29-8E12-3372C15D65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D439F0-7EF6-4AA2-B04D-2D57D99817F0}"/>
              </a:ext>
            </a:extLst>
          </p:cNvPr>
          <p:cNvSpPr>
            <a:spLocks noGrp="1"/>
          </p:cNvSpPr>
          <p:nvPr>
            <p:ph type="dt" sz="half" idx="10"/>
          </p:nvPr>
        </p:nvSpPr>
        <p:spPr/>
        <p:txBody>
          <a:bodyPr/>
          <a:lstStyle/>
          <a:p>
            <a:fld id="{976DA8B0-D600-456F-B4DC-2D4A3FC8415F}" type="datetimeFigureOut">
              <a:rPr lang="en-US" smtClean="0"/>
              <a:t>4/13/2020</a:t>
            </a:fld>
            <a:endParaRPr lang="en-US"/>
          </a:p>
        </p:txBody>
      </p:sp>
      <p:sp>
        <p:nvSpPr>
          <p:cNvPr id="6" name="Footer Placeholder 5">
            <a:extLst>
              <a:ext uri="{FF2B5EF4-FFF2-40B4-BE49-F238E27FC236}">
                <a16:creationId xmlns:a16="http://schemas.microsoft.com/office/drawing/2014/main" id="{A6300329-1BCD-4BC7-9129-FB27453D41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598551-06B8-4E9F-9B04-599F399E4A6D}"/>
              </a:ext>
            </a:extLst>
          </p:cNvPr>
          <p:cNvSpPr>
            <a:spLocks noGrp="1"/>
          </p:cNvSpPr>
          <p:nvPr>
            <p:ph type="sldNum" sz="quarter" idx="12"/>
          </p:nvPr>
        </p:nvSpPr>
        <p:spPr/>
        <p:txBody>
          <a:bodyPr/>
          <a:lstStyle/>
          <a:p>
            <a:fld id="{3229A623-44CF-4278-B1B3-CF9CF4A942DB}" type="slidenum">
              <a:rPr lang="en-US" smtClean="0"/>
              <a:t>‹#›</a:t>
            </a:fld>
            <a:endParaRPr lang="en-US"/>
          </a:p>
        </p:txBody>
      </p:sp>
    </p:spTree>
    <p:extLst>
      <p:ext uri="{BB962C8B-B14F-4D97-AF65-F5344CB8AC3E}">
        <p14:creationId xmlns:p14="http://schemas.microsoft.com/office/powerpoint/2010/main" val="1490077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37F7C-1905-4D4B-8D16-7CAF078393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2A7DBD-D5FB-4EEC-B7DC-D1E1C67829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039B33-8FEB-4FE5-B5C4-AEDD4EA8EA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7B5E6-3F5F-46AC-B60E-91E1FADBE602}"/>
              </a:ext>
            </a:extLst>
          </p:cNvPr>
          <p:cNvSpPr>
            <a:spLocks noGrp="1"/>
          </p:cNvSpPr>
          <p:nvPr>
            <p:ph type="dt" sz="half" idx="10"/>
          </p:nvPr>
        </p:nvSpPr>
        <p:spPr/>
        <p:txBody>
          <a:bodyPr/>
          <a:lstStyle/>
          <a:p>
            <a:fld id="{976DA8B0-D600-456F-B4DC-2D4A3FC8415F}" type="datetimeFigureOut">
              <a:rPr lang="en-US" smtClean="0"/>
              <a:t>4/13/2020</a:t>
            </a:fld>
            <a:endParaRPr lang="en-US"/>
          </a:p>
        </p:txBody>
      </p:sp>
      <p:sp>
        <p:nvSpPr>
          <p:cNvPr id="6" name="Footer Placeholder 5">
            <a:extLst>
              <a:ext uri="{FF2B5EF4-FFF2-40B4-BE49-F238E27FC236}">
                <a16:creationId xmlns:a16="http://schemas.microsoft.com/office/drawing/2014/main" id="{76064FE3-289B-4A4B-A873-4244F25A84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3E8CF4-1D00-4378-B529-2FB136ED7AC7}"/>
              </a:ext>
            </a:extLst>
          </p:cNvPr>
          <p:cNvSpPr>
            <a:spLocks noGrp="1"/>
          </p:cNvSpPr>
          <p:nvPr>
            <p:ph type="sldNum" sz="quarter" idx="12"/>
          </p:nvPr>
        </p:nvSpPr>
        <p:spPr/>
        <p:txBody>
          <a:bodyPr/>
          <a:lstStyle/>
          <a:p>
            <a:fld id="{3229A623-44CF-4278-B1B3-CF9CF4A942DB}" type="slidenum">
              <a:rPr lang="en-US" smtClean="0"/>
              <a:t>‹#›</a:t>
            </a:fld>
            <a:endParaRPr lang="en-US"/>
          </a:p>
        </p:txBody>
      </p:sp>
    </p:spTree>
    <p:extLst>
      <p:ext uri="{BB962C8B-B14F-4D97-AF65-F5344CB8AC3E}">
        <p14:creationId xmlns:p14="http://schemas.microsoft.com/office/powerpoint/2010/main" val="2805777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1F1F80-A4EA-4819-B6AE-8AD460E8E4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D60306-FAF8-4623-87AB-5AECAA8ADF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329408-9A2B-4CB2-9ADC-7B9B78C722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6DA8B0-D600-456F-B4DC-2D4A3FC8415F}" type="datetimeFigureOut">
              <a:rPr lang="en-US" smtClean="0"/>
              <a:t>4/13/2020</a:t>
            </a:fld>
            <a:endParaRPr lang="en-US"/>
          </a:p>
        </p:txBody>
      </p:sp>
      <p:sp>
        <p:nvSpPr>
          <p:cNvPr id="5" name="Footer Placeholder 4">
            <a:extLst>
              <a:ext uri="{FF2B5EF4-FFF2-40B4-BE49-F238E27FC236}">
                <a16:creationId xmlns:a16="http://schemas.microsoft.com/office/drawing/2014/main" id="{E288687A-14AD-4275-A26C-669162797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5CCE91-E1F7-44BE-B80D-6B171AE968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9A623-44CF-4278-B1B3-CF9CF4A942DB}" type="slidenum">
              <a:rPr lang="en-US" smtClean="0"/>
              <a:t>‹#›</a:t>
            </a:fld>
            <a:endParaRPr lang="en-US"/>
          </a:p>
        </p:txBody>
      </p:sp>
    </p:spTree>
    <p:extLst>
      <p:ext uri="{BB962C8B-B14F-4D97-AF65-F5344CB8AC3E}">
        <p14:creationId xmlns:p14="http://schemas.microsoft.com/office/powerpoint/2010/main" val="2253507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E7BBEA-8033-4E82-A4DA-E53381E31AB4}"/>
              </a:ext>
            </a:extLst>
          </p:cNvPr>
          <p:cNvSpPr>
            <a:spLocks noGrp="1"/>
          </p:cNvSpPr>
          <p:nvPr>
            <p:ph type="ctrTitle"/>
          </p:nvPr>
        </p:nvSpPr>
        <p:spPr>
          <a:xfrm>
            <a:off x="1524000" y="1122362"/>
            <a:ext cx="9144000" cy="2840037"/>
          </a:xfrm>
        </p:spPr>
        <p:txBody>
          <a:bodyPr>
            <a:normAutofit/>
          </a:bodyPr>
          <a:lstStyle/>
          <a:p>
            <a:r>
              <a:rPr lang="en-US" sz="5800"/>
              <a:t>Presentatie tas</a:t>
            </a:r>
          </a:p>
        </p:txBody>
      </p:sp>
      <p:sp>
        <p:nvSpPr>
          <p:cNvPr id="3" name="Subtitle 2">
            <a:extLst>
              <a:ext uri="{FF2B5EF4-FFF2-40B4-BE49-F238E27FC236}">
                <a16:creationId xmlns:a16="http://schemas.microsoft.com/office/drawing/2014/main" id="{DF69C0A3-974E-46B7-BFA5-DBC2D0AAC938}"/>
              </a:ext>
            </a:extLst>
          </p:cNvPr>
          <p:cNvSpPr>
            <a:spLocks noGrp="1"/>
          </p:cNvSpPr>
          <p:nvPr>
            <p:ph type="subTitle" idx="1"/>
          </p:nvPr>
        </p:nvSpPr>
        <p:spPr>
          <a:xfrm>
            <a:off x="1524000" y="4256436"/>
            <a:ext cx="9144000" cy="1600818"/>
          </a:xfrm>
        </p:spPr>
        <p:txBody>
          <a:bodyPr>
            <a:normAutofit/>
          </a:bodyPr>
          <a:lstStyle/>
          <a:p>
            <a:r>
              <a:rPr lang="en-US">
                <a:solidFill>
                  <a:schemeClr val="accent1">
                    <a:lumMod val="60000"/>
                    <a:lumOff val="40000"/>
                  </a:schemeClr>
                </a:solidFill>
              </a:rPr>
              <a:t>Gemaakt door Martijn van den Berg</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57653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55C910-9AF3-4A00-97A3-F93948042565}"/>
              </a:ext>
            </a:extLst>
          </p:cNvPr>
          <p:cNvSpPr>
            <a:spLocks noGrp="1"/>
          </p:cNvSpPr>
          <p:nvPr>
            <p:ph type="title"/>
          </p:nvPr>
        </p:nvSpPr>
        <p:spPr>
          <a:xfrm>
            <a:off x="838200" y="631825"/>
            <a:ext cx="10515600" cy="1325563"/>
          </a:xfrm>
        </p:spPr>
        <p:txBody>
          <a:bodyPr>
            <a:normAutofit/>
          </a:bodyPr>
          <a:lstStyle/>
          <a:p>
            <a:r>
              <a:rPr lang="en-US">
                <a:solidFill>
                  <a:schemeClr val="bg1"/>
                </a:solidFill>
              </a:rPr>
              <a:t>Gebruikte matrialen</a:t>
            </a: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EFFD706-B3E5-415D-93D0-373457F7B675}"/>
              </a:ext>
            </a:extLst>
          </p:cNvPr>
          <p:cNvSpPr>
            <a:spLocks noGrp="1"/>
          </p:cNvSpPr>
          <p:nvPr>
            <p:ph idx="1"/>
          </p:nvPr>
        </p:nvSpPr>
        <p:spPr>
          <a:xfrm>
            <a:off x="838200" y="2269173"/>
            <a:ext cx="10515600" cy="3659988"/>
          </a:xfrm>
        </p:spPr>
        <p:txBody>
          <a:bodyPr>
            <a:normAutofit/>
          </a:bodyPr>
          <a:lstStyle/>
          <a:p>
            <a:r>
              <a:rPr lang="en-US" sz="2400" dirty="0">
                <a:solidFill>
                  <a:schemeClr val="bg1"/>
                </a:solidFill>
              </a:rPr>
              <a:t>Nylon</a:t>
            </a:r>
          </a:p>
          <a:p>
            <a:r>
              <a:rPr lang="en-US" sz="2400" dirty="0" err="1">
                <a:solidFill>
                  <a:schemeClr val="bg1"/>
                </a:solidFill>
              </a:rPr>
              <a:t>Ritsen</a:t>
            </a:r>
            <a:r>
              <a:rPr lang="en-US" sz="2400" dirty="0">
                <a:solidFill>
                  <a:schemeClr val="bg1"/>
                </a:solidFill>
              </a:rPr>
              <a:t> </a:t>
            </a:r>
          </a:p>
          <a:p>
            <a:r>
              <a:rPr lang="en-US" sz="2400" dirty="0" err="1">
                <a:solidFill>
                  <a:schemeClr val="bg1"/>
                </a:solidFill>
              </a:rPr>
              <a:t>Wattenvulling</a:t>
            </a:r>
            <a:r>
              <a:rPr lang="en-US" sz="2400" dirty="0">
                <a:solidFill>
                  <a:schemeClr val="bg1"/>
                </a:solidFill>
              </a:rPr>
              <a:t> </a:t>
            </a:r>
          </a:p>
          <a:p>
            <a:r>
              <a:rPr lang="en-US" sz="2400" dirty="0" err="1">
                <a:solidFill>
                  <a:schemeClr val="bg1"/>
                </a:solidFill>
              </a:rPr>
              <a:t>Aluminium</a:t>
            </a:r>
            <a:r>
              <a:rPr lang="en-US" sz="2400" dirty="0">
                <a:solidFill>
                  <a:schemeClr val="bg1"/>
                </a:solidFill>
              </a:rPr>
              <a:t> </a:t>
            </a:r>
          </a:p>
          <a:p>
            <a:r>
              <a:rPr lang="en-US" sz="2400" dirty="0">
                <a:solidFill>
                  <a:schemeClr val="bg1"/>
                </a:solidFill>
              </a:rPr>
              <a:t>4 </a:t>
            </a:r>
            <a:r>
              <a:rPr lang="en-US" sz="2400" dirty="0" err="1">
                <a:solidFill>
                  <a:schemeClr val="bg1"/>
                </a:solidFill>
              </a:rPr>
              <a:t>magneetjes</a:t>
            </a:r>
            <a:r>
              <a:rPr lang="en-US" sz="2400">
                <a:solidFill>
                  <a:schemeClr val="bg1"/>
                </a:solidFill>
              </a:rPr>
              <a:t> </a:t>
            </a:r>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4192336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0DDC6E-F416-4B52-80ED-A0379F1D9666}"/>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a:solidFill>
                  <a:schemeClr val="bg1"/>
                </a:solidFill>
              </a:rPr>
              <a:t>conclusie</a:t>
            </a:r>
          </a:p>
        </p:txBody>
      </p:sp>
      <p:pic>
        <p:nvPicPr>
          <p:cNvPr id="4" name="Content Placeholder 3">
            <a:extLst>
              <a:ext uri="{FF2B5EF4-FFF2-40B4-BE49-F238E27FC236}">
                <a16:creationId xmlns:a16="http://schemas.microsoft.com/office/drawing/2014/main" id="{D62BA652-883A-4ACF-885A-7DFD7A1E6EFD}"/>
              </a:ext>
            </a:extLst>
          </p:cNvPr>
          <p:cNvPicPr>
            <a:picLocks noGrp="1" noChangeAspect="1"/>
          </p:cNvPicPr>
          <p:nvPr>
            <p:ph idx="1"/>
          </p:nvPr>
        </p:nvPicPr>
        <p:blipFill rotWithShape="1">
          <a:blip r:embed="rId2"/>
          <a:srcRect t="9385" r="2" b="3501"/>
          <a:stretch/>
        </p:blipFill>
        <p:spPr>
          <a:xfrm>
            <a:off x="4654297" y="10"/>
            <a:ext cx="7537704" cy="6857990"/>
          </a:xfrm>
          <a:prstGeom prst="rect">
            <a:avLst/>
          </a:prstGeom>
        </p:spPr>
      </p:pic>
    </p:spTree>
    <p:extLst>
      <p:ext uri="{BB962C8B-B14F-4D97-AF65-F5344CB8AC3E}">
        <p14:creationId xmlns:p14="http://schemas.microsoft.com/office/powerpoint/2010/main" val="480124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37FE74-D744-4A83-A7A5-BBB8620B796B}"/>
              </a:ext>
            </a:extLst>
          </p:cNvPr>
          <p:cNvSpPr>
            <a:spLocks noGrp="1"/>
          </p:cNvSpPr>
          <p:nvPr>
            <p:ph type="title"/>
          </p:nvPr>
        </p:nvSpPr>
        <p:spPr>
          <a:xfrm>
            <a:off x="838200" y="631825"/>
            <a:ext cx="10515600" cy="1325563"/>
          </a:xfrm>
        </p:spPr>
        <p:txBody>
          <a:bodyPr>
            <a:normAutofit/>
          </a:bodyPr>
          <a:lstStyle/>
          <a:p>
            <a:r>
              <a:rPr lang="en-US">
                <a:solidFill>
                  <a:schemeClr val="bg1"/>
                </a:solidFill>
              </a:rPr>
              <a:t>Onderzoek </a:t>
            </a: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05794B8-48F3-4FCD-8AA7-AE6926280EF1}"/>
              </a:ext>
            </a:extLst>
          </p:cNvPr>
          <p:cNvSpPr>
            <a:spLocks noGrp="1"/>
          </p:cNvSpPr>
          <p:nvPr>
            <p:ph idx="1"/>
          </p:nvPr>
        </p:nvSpPr>
        <p:spPr>
          <a:xfrm>
            <a:off x="838200" y="2269173"/>
            <a:ext cx="10515600" cy="3659988"/>
          </a:xfrm>
        </p:spPr>
        <p:txBody>
          <a:bodyPr>
            <a:normAutofit/>
          </a:bodyPr>
          <a:lstStyle/>
          <a:p>
            <a:r>
              <a:rPr lang="en-US" sz="2400" dirty="0" err="1">
                <a:solidFill>
                  <a:schemeClr val="bg1"/>
                </a:solidFill>
              </a:rPr>
              <a:t>Ideale</a:t>
            </a:r>
            <a:r>
              <a:rPr lang="en-US" sz="2400" dirty="0">
                <a:solidFill>
                  <a:schemeClr val="bg1"/>
                </a:solidFill>
              </a:rPr>
              <a:t> </a:t>
            </a:r>
            <a:r>
              <a:rPr lang="en-US" sz="2400" dirty="0" err="1">
                <a:solidFill>
                  <a:schemeClr val="bg1"/>
                </a:solidFill>
              </a:rPr>
              <a:t>inhoud</a:t>
            </a:r>
            <a:endParaRPr lang="en-US" sz="2400" dirty="0">
              <a:solidFill>
                <a:schemeClr val="bg1"/>
              </a:solidFill>
            </a:endParaRPr>
          </a:p>
          <a:p>
            <a:r>
              <a:rPr lang="en-US" sz="2400" dirty="0" err="1">
                <a:solidFill>
                  <a:schemeClr val="bg1"/>
                </a:solidFill>
              </a:rPr>
              <a:t>Resultaten</a:t>
            </a:r>
            <a:r>
              <a:rPr lang="en-US" sz="2400" dirty="0">
                <a:solidFill>
                  <a:schemeClr val="bg1"/>
                </a:solidFill>
              </a:rPr>
              <a:t> </a:t>
            </a:r>
            <a:r>
              <a:rPr lang="en-US" sz="2400" dirty="0" err="1">
                <a:solidFill>
                  <a:schemeClr val="bg1"/>
                </a:solidFill>
              </a:rPr>
              <a:t>anquete</a:t>
            </a:r>
            <a:endParaRPr lang="en-US" sz="2400" dirty="0">
              <a:solidFill>
                <a:schemeClr val="bg1"/>
              </a:solidFill>
            </a:endParaRPr>
          </a:p>
          <a:p>
            <a:r>
              <a:rPr lang="en-US" sz="2400" dirty="0" err="1">
                <a:solidFill>
                  <a:schemeClr val="bg1"/>
                </a:solidFill>
              </a:rPr>
              <a:t>matriaal</a:t>
            </a:r>
            <a:endParaRPr lang="en-US" sz="2400" dirty="0">
              <a:solidFill>
                <a:schemeClr val="bg1"/>
              </a:solidFill>
            </a:endParaRPr>
          </a:p>
        </p:txBody>
      </p:sp>
    </p:spTree>
    <p:extLst>
      <p:ext uri="{BB962C8B-B14F-4D97-AF65-F5344CB8AC3E}">
        <p14:creationId xmlns:p14="http://schemas.microsoft.com/office/powerpoint/2010/main" val="1140748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66CC6B-B1D2-4F03-8629-54BC295AAF77}"/>
              </a:ext>
            </a:extLst>
          </p:cNvPr>
          <p:cNvSpPr>
            <a:spLocks noGrp="1"/>
          </p:cNvSpPr>
          <p:nvPr>
            <p:ph type="title"/>
          </p:nvPr>
        </p:nvSpPr>
        <p:spPr>
          <a:xfrm>
            <a:off x="838200" y="631825"/>
            <a:ext cx="10515600" cy="1325563"/>
          </a:xfrm>
        </p:spPr>
        <p:txBody>
          <a:bodyPr>
            <a:normAutofit/>
          </a:bodyPr>
          <a:lstStyle/>
          <a:p>
            <a:r>
              <a:rPr lang="en-US">
                <a:solidFill>
                  <a:schemeClr val="bg1"/>
                </a:solidFill>
              </a:rPr>
              <a:t>persona</a:t>
            </a: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CD70C5A-819C-48A7-A38C-CD389B0C6345}"/>
              </a:ext>
            </a:extLst>
          </p:cNvPr>
          <p:cNvSpPr>
            <a:spLocks noGrp="1"/>
          </p:cNvSpPr>
          <p:nvPr>
            <p:ph idx="1"/>
          </p:nvPr>
        </p:nvSpPr>
        <p:spPr>
          <a:xfrm>
            <a:off x="838200" y="2269173"/>
            <a:ext cx="10515600" cy="3659988"/>
          </a:xfrm>
        </p:spPr>
        <p:txBody>
          <a:bodyPr>
            <a:normAutofit/>
          </a:bodyPr>
          <a:lstStyle/>
          <a:p>
            <a:r>
              <a:rPr lang="nl-NL" sz="2400">
                <a:solidFill>
                  <a:schemeClr val="bg1"/>
                </a:solidFill>
              </a:rPr>
              <a:t>Mijn Ideale tas heeft veel ruimte en vakjes wat alles netjes op zijn plek houd, ook hou ik er van als een tas confortable zit en niet snel kapot gaat. Hij ziet er modern en strak uit en werkt handig ook moet hij de inhoud goed beschermen ( waterdicht stootbestendigd) </a:t>
            </a:r>
            <a:endParaRPr lang="en-US" sz="2400">
              <a:solidFill>
                <a:schemeClr val="bg1"/>
              </a:solidFill>
            </a:endParaRPr>
          </a:p>
          <a:p>
            <a:endParaRPr lang="en-US" sz="2400">
              <a:solidFill>
                <a:schemeClr val="bg1"/>
              </a:solidFill>
            </a:endParaRPr>
          </a:p>
        </p:txBody>
      </p:sp>
    </p:spTree>
    <p:extLst>
      <p:ext uri="{BB962C8B-B14F-4D97-AF65-F5344CB8AC3E}">
        <p14:creationId xmlns:p14="http://schemas.microsoft.com/office/powerpoint/2010/main" val="2458695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A19B9C-46B5-4126-90CD-C87F09F14392}"/>
              </a:ext>
            </a:extLst>
          </p:cNvPr>
          <p:cNvSpPr>
            <a:spLocks noGrp="1"/>
          </p:cNvSpPr>
          <p:nvPr>
            <p:ph type="title"/>
          </p:nvPr>
        </p:nvSpPr>
        <p:spPr>
          <a:xfrm>
            <a:off x="838200" y="631825"/>
            <a:ext cx="10515600" cy="1325563"/>
          </a:xfrm>
        </p:spPr>
        <p:txBody>
          <a:bodyPr>
            <a:normAutofit/>
          </a:bodyPr>
          <a:lstStyle/>
          <a:p>
            <a:r>
              <a:rPr lang="en-US">
                <a:solidFill>
                  <a:schemeClr val="bg1"/>
                </a:solidFill>
              </a:rPr>
              <a:t>intervieuw</a:t>
            </a: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689744C-69FD-44E6-B213-8F6C24771D4A}"/>
              </a:ext>
            </a:extLst>
          </p:cNvPr>
          <p:cNvSpPr>
            <a:spLocks noGrp="1"/>
          </p:cNvSpPr>
          <p:nvPr>
            <p:ph idx="1"/>
          </p:nvPr>
        </p:nvSpPr>
        <p:spPr>
          <a:xfrm>
            <a:off x="838200" y="2269173"/>
            <a:ext cx="10515600" cy="3659988"/>
          </a:xfrm>
        </p:spPr>
        <p:txBody>
          <a:bodyPr>
            <a:normAutofit/>
          </a:bodyPr>
          <a:lstStyle/>
          <a:p>
            <a:r>
              <a:rPr lang="nl-NL" sz="2400" dirty="0">
                <a:solidFill>
                  <a:schemeClr val="bg1"/>
                </a:solidFill>
              </a:rPr>
              <a:t>mensen heben behoefte aan genoeg ruimte voor boeken. De meeste mensen hebben namelijk dagelijks zo tussen de 1 en 5 boeken mee. Ook is er behoefte aan een vak voor los papier. Mensen geven aan dat als ze los papier in hun tas stoppen dit altijd verkreukeld. Ook geven ze aan dat ze het fijn zouden vinden als er aparte vakjes zijn voor bijvoorbeeld je muis een oplader een koptelefoon en sleutels.</a:t>
            </a:r>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2980091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C0C52E-E7A2-4AFB-88CE-2619574BF59B}"/>
              </a:ext>
            </a:extLst>
          </p:cNvPr>
          <p:cNvSpPr>
            <a:spLocks noGrp="1"/>
          </p:cNvSpPr>
          <p:nvPr>
            <p:ph type="title"/>
          </p:nvPr>
        </p:nvSpPr>
        <p:spPr>
          <a:xfrm>
            <a:off x="838200" y="631825"/>
            <a:ext cx="10515600" cy="1325563"/>
          </a:xfrm>
        </p:spPr>
        <p:txBody>
          <a:bodyPr>
            <a:normAutofit/>
          </a:bodyPr>
          <a:lstStyle/>
          <a:p>
            <a:r>
              <a:rPr lang="en-US">
                <a:solidFill>
                  <a:schemeClr val="bg1"/>
                </a:solidFill>
              </a:rPr>
              <a:t>PVE</a:t>
            </a: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441B734-772D-4D53-A065-EFA44E1B7FE6}"/>
              </a:ext>
            </a:extLst>
          </p:cNvPr>
          <p:cNvSpPr>
            <a:spLocks noGrp="1"/>
          </p:cNvSpPr>
          <p:nvPr>
            <p:ph idx="1"/>
          </p:nvPr>
        </p:nvSpPr>
        <p:spPr>
          <a:xfrm>
            <a:off x="838200" y="2269173"/>
            <a:ext cx="10515600" cy="3659988"/>
          </a:xfrm>
        </p:spPr>
        <p:txBody>
          <a:bodyPr>
            <a:normAutofit/>
          </a:bodyPr>
          <a:lstStyle/>
          <a:p>
            <a:r>
              <a:rPr lang="en-US" sz="2400" dirty="0" err="1">
                <a:solidFill>
                  <a:schemeClr val="bg1"/>
                </a:solidFill>
              </a:rPr>
              <a:t>Ontstaan</a:t>
            </a:r>
            <a:endParaRPr lang="en-US" sz="2400" dirty="0">
              <a:solidFill>
                <a:schemeClr val="bg1"/>
              </a:solidFill>
            </a:endParaRPr>
          </a:p>
          <a:p>
            <a:r>
              <a:rPr lang="en-US" sz="2400" dirty="0" err="1">
                <a:solidFill>
                  <a:schemeClr val="bg1"/>
                </a:solidFill>
              </a:rPr>
              <a:t>Versprijden</a:t>
            </a:r>
            <a:endParaRPr lang="en-US" sz="2400" dirty="0">
              <a:solidFill>
                <a:schemeClr val="bg1"/>
              </a:solidFill>
            </a:endParaRPr>
          </a:p>
          <a:p>
            <a:r>
              <a:rPr lang="en-US" sz="2400" dirty="0" err="1">
                <a:solidFill>
                  <a:schemeClr val="bg1"/>
                </a:solidFill>
              </a:rPr>
              <a:t>Gebruiken</a:t>
            </a:r>
            <a:endParaRPr lang="en-US" sz="2400" dirty="0">
              <a:solidFill>
                <a:schemeClr val="bg1"/>
              </a:solidFill>
            </a:endParaRPr>
          </a:p>
          <a:p>
            <a:r>
              <a:rPr lang="en-US" sz="2400" dirty="0" err="1">
                <a:solidFill>
                  <a:schemeClr val="bg1"/>
                </a:solidFill>
              </a:rPr>
              <a:t>Verdwijnen</a:t>
            </a: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3329492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F2AAC-79B9-454E-B987-2889A186E258}"/>
              </a:ext>
            </a:extLst>
          </p:cNvPr>
          <p:cNvSpPr>
            <a:spLocks noGrp="1"/>
          </p:cNvSpPr>
          <p:nvPr>
            <p:ph type="title"/>
          </p:nvPr>
        </p:nvSpPr>
        <p:spPr>
          <a:xfrm>
            <a:off x="8444204" y="640081"/>
            <a:ext cx="3141664" cy="5574451"/>
          </a:xfrm>
        </p:spPr>
        <p:txBody>
          <a:bodyPr vert="horz" lIns="91440" tIns="45720" rIns="91440" bIns="45720" rtlCol="0" anchor="ctr">
            <a:normAutofit/>
          </a:bodyPr>
          <a:lstStyle/>
          <a:p>
            <a:r>
              <a:rPr lang="en-US" kern="1200">
                <a:solidFill>
                  <a:schemeClr val="tx1"/>
                </a:solidFill>
                <a:latin typeface="+mj-lt"/>
                <a:ea typeface="+mj-ea"/>
                <a:cs typeface="+mj-cs"/>
              </a:rPr>
              <a:t>schetsen</a:t>
            </a:r>
          </a:p>
        </p:txBody>
      </p:sp>
      <p:pic>
        <p:nvPicPr>
          <p:cNvPr id="5" name="Content Placeholder 4" descr="A close up of text on a whiteboard&#10;&#10;Description automatically generated">
            <a:extLst>
              <a:ext uri="{FF2B5EF4-FFF2-40B4-BE49-F238E27FC236}">
                <a16:creationId xmlns:a16="http://schemas.microsoft.com/office/drawing/2014/main" id="{91F05967-251D-41EC-AB91-7AAE4CCC55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1010444" y="4064794"/>
            <a:ext cx="1760538" cy="2413000"/>
          </a:xfrm>
        </p:spPr>
      </p:pic>
      <p:pic>
        <p:nvPicPr>
          <p:cNvPr id="7" name="Picture 6" descr="A close up of text on a white background&#10;&#10;Description automatically generated">
            <a:extLst>
              <a:ext uri="{FF2B5EF4-FFF2-40B4-BE49-F238E27FC236}">
                <a16:creationId xmlns:a16="http://schemas.microsoft.com/office/drawing/2014/main" id="{DE127761-84DD-481D-B215-00B249DB78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009650" y="377825"/>
            <a:ext cx="1762125" cy="2413000"/>
          </a:xfrm>
          <a:prstGeom prst="rect">
            <a:avLst/>
          </a:prstGeom>
        </p:spPr>
      </p:pic>
      <p:pic>
        <p:nvPicPr>
          <p:cNvPr id="9" name="Picture 8" descr="A close up of a piece of paper&#10;&#10;Description automatically generated">
            <a:extLst>
              <a:ext uri="{FF2B5EF4-FFF2-40B4-BE49-F238E27FC236}">
                <a16:creationId xmlns:a16="http://schemas.microsoft.com/office/drawing/2014/main" id="{F839777F-31D4-4210-B59B-DAA0D6AEF6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3504406" y="378619"/>
            <a:ext cx="1763713" cy="2413000"/>
          </a:xfrm>
          <a:prstGeom prst="rect">
            <a:avLst/>
          </a:prstGeom>
        </p:spPr>
      </p:pic>
      <p:pic>
        <p:nvPicPr>
          <p:cNvPr id="11" name="Picture 10" descr="A close up of text on a white background&#10;&#10;Description automatically generated">
            <a:extLst>
              <a:ext uri="{FF2B5EF4-FFF2-40B4-BE49-F238E27FC236}">
                <a16:creationId xmlns:a16="http://schemas.microsoft.com/office/drawing/2014/main" id="{7BCE3B37-E8E2-4198-91BE-8AC461C06E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6000750" y="377825"/>
            <a:ext cx="1762125" cy="2413000"/>
          </a:xfrm>
          <a:prstGeom prst="rect">
            <a:avLst/>
          </a:prstGeom>
        </p:spPr>
      </p:pic>
      <p:pic>
        <p:nvPicPr>
          <p:cNvPr id="13" name="Picture 12" descr="A close up of text on a whiteboard&#10;&#10;Description automatically generated">
            <a:extLst>
              <a:ext uri="{FF2B5EF4-FFF2-40B4-BE49-F238E27FC236}">
                <a16:creationId xmlns:a16="http://schemas.microsoft.com/office/drawing/2014/main" id="{9838F99C-F3E9-48EF-9EDC-6B43ACE9E0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1009650" y="2222500"/>
            <a:ext cx="1762125" cy="2413000"/>
          </a:xfrm>
          <a:prstGeom prst="rect">
            <a:avLst/>
          </a:prstGeom>
        </p:spPr>
      </p:pic>
      <p:pic>
        <p:nvPicPr>
          <p:cNvPr id="15" name="Picture 14" descr="A close up of text on a white background&#10;&#10;Description automatically generated">
            <a:extLst>
              <a:ext uri="{FF2B5EF4-FFF2-40B4-BE49-F238E27FC236}">
                <a16:creationId xmlns:a16="http://schemas.microsoft.com/office/drawing/2014/main" id="{37468091-5452-4B85-A788-ECAFB29B6E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000750" y="2222500"/>
            <a:ext cx="1762125" cy="2413000"/>
          </a:xfrm>
          <a:prstGeom prst="rect">
            <a:avLst/>
          </a:prstGeom>
        </p:spPr>
      </p:pic>
      <p:pic>
        <p:nvPicPr>
          <p:cNvPr id="17" name="Picture 16" descr="A close up of text on a white background&#10;&#10;Description automatically generated">
            <a:extLst>
              <a:ext uri="{FF2B5EF4-FFF2-40B4-BE49-F238E27FC236}">
                <a16:creationId xmlns:a16="http://schemas.microsoft.com/office/drawing/2014/main" id="{6A2CC23A-2589-49D2-A9EF-C482FE2D1C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3505994" y="2221707"/>
            <a:ext cx="1760538" cy="2413000"/>
          </a:xfrm>
          <a:prstGeom prst="rect">
            <a:avLst/>
          </a:prstGeom>
        </p:spPr>
      </p:pic>
      <p:pic>
        <p:nvPicPr>
          <p:cNvPr id="19" name="Picture 18" descr="A close up of a piece of paper&#10;&#10;Description automatically generated">
            <a:extLst>
              <a:ext uri="{FF2B5EF4-FFF2-40B4-BE49-F238E27FC236}">
                <a16:creationId xmlns:a16="http://schemas.microsoft.com/office/drawing/2014/main" id="{E4E4A035-0F89-443E-B42B-39BB2647EA7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6001544" y="4064794"/>
            <a:ext cx="1760538" cy="2413000"/>
          </a:xfrm>
          <a:prstGeom prst="rect">
            <a:avLst/>
          </a:prstGeom>
        </p:spPr>
      </p:pic>
      <p:pic>
        <p:nvPicPr>
          <p:cNvPr id="21" name="Picture 20" descr="A close up of text on a white background&#10;&#10;Description automatically generated">
            <a:extLst>
              <a:ext uri="{FF2B5EF4-FFF2-40B4-BE49-F238E27FC236}">
                <a16:creationId xmlns:a16="http://schemas.microsoft.com/office/drawing/2014/main" id="{F5C52AA1-EB12-4B1D-AB8C-A39F8EDB7DA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a:off x="3506788" y="4065588"/>
            <a:ext cx="1758950" cy="2413000"/>
          </a:xfrm>
          <a:prstGeom prst="rect">
            <a:avLst/>
          </a:prstGeom>
        </p:spPr>
      </p:pic>
    </p:spTree>
    <p:extLst>
      <p:ext uri="{BB962C8B-B14F-4D97-AF65-F5344CB8AC3E}">
        <p14:creationId xmlns:p14="http://schemas.microsoft.com/office/powerpoint/2010/main" val="3095543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C8CB94-8E6E-4386-B6CC-444175603717}"/>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concepten</a:t>
            </a:r>
          </a:p>
        </p:txBody>
      </p:sp>
      <p:pic>
        <p:nvPicPr>
          <p:cNvPr id="5" name="Content Placeholder 4" descr="A close up of text on a whiteboard&#10;&#10;Description automatically generated">
            <a:extLst>
              <a:ext uri="{FF2B5EF4-FFF2-40B4-BE49-F238E27FC236}">
                <a16:creationId xmlns:a16="http://schemas.microsoft.com/office/drawing/2014/main" id="{A20623CD-31A3-4E9A-A05C-EAC44C0AA6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533731" y="307731"/>
            <a:ext cx="2998227" cy="3997637"/>
          </a:xfrm>
          <a:prstGeom prst="rect">
            <a:avLst/>
          </a:prstGeom>
        </p:spPr>
      </p:pic>
      <p:pic>
        <p:nvPicPr>
          <p:cNvPr id="7" name="Picture 6" descr="A close up of text on a whiteboard&#10;&#10;Description automatically generated">
            <a:extLst>
              <a:ext uri="{FF2B5EF4-FFF2-40B4-BE49-F238E27FC236}">
                <a16:creationId xmlns:a16="http://schemas.microsoft.com/office/drawing/2014/main" id="{72A3399C-751D-46B2-B95E-A878CE28CD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603277" y="307731"/>
            <a:ext cx="2998227" cy="3997637"/>
          </a:xfrm>
          <a:prstGeom prst="rect">
            <a:avLst/>
          </a:prstGeom>
        </p:spPr>
      </p:pic>
      <p:cxnSp>
        <p:nvCxnSpPr>
          <p:cNvPr id="18" name="Straight Connector 17">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Picture 8" descr="A close up of a piece of paper&#10;&#10;Description automatically generated">
            <a:extLst>
              <a:ext uri="{FF2B5EF4-FFF2-40B4-BE49-F238E27FC236}">
                <a16:creationId xmlns:a16="http://schemas.microsoft.com/office/drawing/2014/main" id="{6E8F754E-FD14-49FB-9589-1435A154B5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8662569" y="330045"/>
            <a:ext cx="2998227" cy="3997637"/>
          </a:xfrm>
          <a:prstGeom prst="rect">
            <a:avLst/>
          </a:prstGeom>
        </p:spPr>
      </p:pic>
      <p:cxnSp>
        <p:nvCxnSpPr>
          <p:cNvPr id="20" name="Straight Connector 19">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701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6D9942-5F09-4BAA-8383-A0F6DE937F7A}"/>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Definitieve keuze</a:t>
            </a:r>
          </a:p>
        </p:txBody>
      </p:sp>
      <p:pic>
        <p:nvPicPr>
          <p:cNvPr id="5" name="Content Placeholder 4" descr="A close up of text on a whiteboard&#10;&#10;Description automatically generated">
            <a:extLst>
              <a:ext uri="{FF2B5EF4-FFF2-40B4-BE49-F238E27FC236}">
                <a16:creationId xmlns:a16="http://schemas.microsoft.com/office/drawing/2014/main" id="{CF9577EA-F4CC-4CAF-ABCC-86C6CC4D0D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1548885" y="307731"/>
            <a:ext cx="2998227" cy="3997637"/>
          </a:xfrm>
          <a:prstGeom prst="rect">
            <a:avLst/>
          </a:prstGeom>
        </p:spPr>
      </p:pic>
      <p:pic>
        <p:nvPicPr>
          <p:cNvPr id="7" name="Picture 6" descr="A close up of text on a whiteboard&#10;&#10;Description automatically generated">
            <a:extLst>
              <a:ext uri="{FF2B5EF4-FFF2-40B4-BE49-F238E27FC236}">
                <a16:creationId xmlns:a16="http://schemas.microsoft.com/office/drawing/2014/main" id="{6B67A0A2-7A02-4C84-A37D-4CCF44BFF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644888" y="307731"/>
            <a:ext cx="2998227" cy="3997637"/>
          </a:xfrm>
          <a:prstGeom prst="rect">
            <a:avLst/>
          </a:prstGeom>
        </p:spPr>
      </p:pic>
      <p:cxnSp>
        <p:nvCxnSpPr>
          <p:cNvPr id="16" name="Straight Connector 1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603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124043-D92B-4759-95CE-55DBE12FFDD5}"/>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Solidworksstekeningen</a:t>
            </a:r>
          </a:p>
        </p:txBody>
      </p:sp>
      <p:pic>
        <p:nvPicPr>
          <p:cNvPr id="4" name="Content Placeholder 3">
            <a:extLst>
              <a:ext uri="{FF2B5EF4-FFF2-40B4-BE49-F238E27FC236}">
                <a16:creationId xmlns:a16="http://schemas.microsoft.com/office/drawing/2014/main" id="{F6B7BCFD-B3A4-41E1-A0AD-60518BC65A16}"/>
              </a:ext>
            </a:extLst>
          </p:cNvPr>
          <p:cNvPicPr>
            <a:picLocks noGrp="1" noChangeAspect="1"/>
          </p:cNvPicPr>
          <p:nvPr>
            <p:ph idx="1"/>
          </p:nvPr>
        </p:nvPicPr>
        <p:blipFill>
          <a:blip r:embed="rId2"/>
          <a:stretch>
            <a:fillRect/>
          </a:stretch>
        </p:blipFill>
        <p:spPr>
          <a:xfrm>
            <a:off x="320040" y="517720"/>
            <a:ext cx="3425609" cy="3577659"/>
          </a:xfrm>
          <a:prstGeom prst="rect">
            <a:avLst/>
          </a:prstGeom>
        </p:spPr>
      </p:pic>
      <p:pic>
        <p:nvPicPr>
          <p:cNvPr id="6" name="Picture 5">
            <a:extLst>
              <a:ext uri="{FF2B5EF4-FFF2-40B4-BE49-F238E27FC236}">
                <a16:creationId xmlns:a16="http://schemas.microsoft.com/office/drawing/2014/main" id="{8238646D-131B-41C7-B020-13B0ED5DDA48}"/>
              </a:ext>
            </a:extLst>
          </p:cNvPr>
          <p:cNvPicPr>
            <a:picLocks noChangeAspect="1"/>
          </p:cNvPicPr>
          <p:nvPr/>
        </p:nvPicPr>
        <p:blipFill>
          <a:blip r:embed="rId3"/>
          <a:stretch>
            <a:fillRect/>
          </a:stretch>
        </p:blipFill>
        <p:spPr>
          <a:xfrm>
            <a:off x="4385729" y="554853"/>
            <a:ext cx="3433324" cy="3503392"/>
          </a:xfrm>
          <a:prstGeom prst="rect">
            <a:avLst/>
          </a:prstGeom>
        </p:spPr>
      </p:pic>
      <p:cxnSp>
        <p:nvCxnSpPr>
          <p:cNvPr id="15" name="Straight Connector 14">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E5E7D30-909C-4B7C-B6AA-0B4FB78173C4}"/>
              </a:ext>
            </a:extLst>
          </p:cNvPr>
          <p:cNvPicPr>
            <a:picLocks noChangeAspect="1"/>
          </p:cNvPicPr>
          <p:nvPr/>
        </p:nvPicPr>
        <p:blipFill>
          <a:blip r:embed="rId4"/>
          <a:stretch>
            <a:fillRect/>
          </a:stretch>
        </p:blipFill>
        <p:spPr>
          <a:xfrm>
            <a:off x="8449725" y="462969"/>
            <a:ext cx="3423916" cy="3731788"/>
          </a:xfrm>
          <a:prstGeom prst="rect">
            <a:avLst/>
          </a:prstGeom>
        </p:spPr>
      </p:pic>
      <p:cxnSp>
        <p:nvCxnSpPr>
          <p:cNvPr id="17" name="Straight Connector 16">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990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165</Words>
  <Application>Microsoft Office PowerPoint</Application>
  <PresentationFormat>Widescreen</PresentationFormat>
  <Paragraphs>26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Presentatie tas</vt:lpstr>
      <vt:lpstr>Onderzoek </vt:lpstr>
      <vt:lpstr>persona</vt:lpstr>
      <vt:lpstr>intervieuw</vt:lpstr>
      <vt:lpstr>PVE</vt:lpstr>
      <vt:lpstr>schetsen</vt:lpstr>
      <vt:lpstr>concepten</vt:lpstr>
      <vt:lpstr>Definitieve keuze</vt:lpstr>
      <vt:lpstr>Solidworksstekeningen</vt:lpstr>
      <vt:lpstr>Gebruikte matrialen</vt:lpstr>
      <vt:lpstr>conclusie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tas</dc:title>
  <dc:creator>Martijn van den Berg</dc:creator>
  <cp:lastModifiedBy>Martijn van den Berg</cp:lastModifiedBy>
  <cp:revision>4</cp:revision>
  <dcterms:created xsi:type="dcterms:W3CDTF">2020-04-13T17:47:10Z</dcterms:created>
  <dcterms:modified xsi:type="dcterms:W3CDTF">2020-04-13T18:23:52Z</dcterms:modified>
</cp:coreProperties>
</file>