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66" d="100"/>
          <a:sy n="166" d="100"/>
        </p:scale>
        <p:origin x="156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85D15-2A29-48B9-BA55-C806BF7BA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F1845F-6FDB-4C0F-B153-6714F66069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7CE19-B8AF-4A6F-944C-3B73E4FF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E644-149C-4D5D-8F57-E586AF1216AB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42854-CB7F-4C31-B843-2C8FE3B35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86A73-4ECD-48A0-A5A5-66570A3F8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2A67-8755-45AA-B07E-420FC0A2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82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EE94F-A8E1-40C6-A03A-F9E342B17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273620-6202-4402-AC65-C671BCF25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F4784-D790-47C8-AB15-6B3086447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E644-149C-4D5D-8F57-E586AF1216AB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31322-6DCE-455D-9E8D-29F84E369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E180C-949B-458C-976C-1D19758EB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2A67-8755-45AA-B07E-420FC0A2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8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5F9101-A3CE-4310-86EB-4F7CC02769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BB4983-B714-4D22-9DD4-852C746C3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8BDCA-219A-497D-86E7-374D3EDC1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E644-149C-4D5D-8F57-E586AF1216AB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D605D-B0A4-4533-8F18-1E9F97C90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8002E-044B-4EE5-A104-8DA590CB7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2A67-8755-45AA-B07E-420FC0A2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6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E70B-9619-483E-BC3F-B1B7E4D56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7070E-1697-49B9-A68D-EC3D0C7BC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BC06B-B397-40F2-AA3F-B1545638E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E644-149C-4D5D-8F57-E586AF1216AB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65DBB-E549-459F-9B79-3EEE37AF5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F6857-4307-413E-821A-DC89DF922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2A67-8755-45AA-B07E-420FC0A2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14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5C63F-9AC4-472E-9761-F6199B49D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9981F4-545D-4F34-9A97-0636D782A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36E3E-1EC4-4218-A823-520FF6BEA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E644-149C-4D5D-8F57-E586AF1216AB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CA459-646C-42CF-907E-945224DB1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3A763-CFAD-4DF4-89C5-4CA536E03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2A67-8755-45AA-B07E-420FC0A2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6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08F41-4E7F-4E3E-B224-B447B60B6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84B4B-D880-4A53-BFF9-EFC38C5CBF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A7031F-1CEE-478D-82CC-C832ED545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2477B-8140-4CBE-88DB-F2E378B6B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E644-149C-4D5D-8F57-E586AF1216AB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D6F87-BB60-4294-A71F-4FE15A37A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E1301E-7008-4EA8-B671-0B79E612A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2A67-8755-45AA-B07E-420FC0A2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9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1436E-78BD-4C17-9405-54CBFB4A9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FFC7E-90E0-49E6-B86D-33A00211B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CB8EEC-0D9C-42E3-BC9E-BE48A44F8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A9D912-0C33-4E94-8CBB-5616396816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E7ABC4-041E-442D-BC05-4041BBB73F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0C834C-B877-475B-B07F-A978C8063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E644-149C-4D5D-8F57-E586AF1216AB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E7CB06-2665-41FC-9612-504E88FD3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418B36-31CC-46ED-A4E4-FF88E295F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2A67-8755-45AA-B07E-420FC0A2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1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A3E70-5C0E-4422-856C-75EF6C890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1BF1DC-A8EA-4932-AA02-3D91C137E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E644-149C-4D5D-8F57-E586AF1216AB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97CC9-92F2-45E6-AB48-B276A35E8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F9FBE3-96BA-487C-8295-A8C957538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2A67-8755-45AA-B07E-420FC0A2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6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C602E7-379E-456E-A239-DA816F190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E644-149C-4D5D-8F57-E586AF1216AB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78C7CD-CEB1-48AD-9298-E65AA0A0C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778C2-9296-40E1-85B9-3F27061A1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2A67-8755-45AA-B07E-420FC0A2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7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DECD2-517F-4A43-82DB-74374F2DC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2AD31-3B76-431C-B896-C011D8349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61CE4-D6D5-4891-86CE-F7E212AE5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2EA71-E674-4DF9-927D-1DCF53B2A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E644-149C-4D5D-8F57-E586AF1216AB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A781EB-A1F4-4D8C-BCC1-4F6EBFBD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441F6-17AC-4657-AE7D-FFC5E3E05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2A67-8755-45AA-B07E-420FC0A2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5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30524-83FD-4421-B189-1EB51EAE0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C84E92-BBA7-46C1-A832-D8CFBDF4BA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7D5F4-B749-4B9C-B0A1-26F6EADB2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D8321-6F43-494D-8401-D9D6BE32F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E644-149C-4D5D-8F57-E586AF1216AB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133CB-A7A6-414B-AE8C-1167C42A0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4EF79-2BFB-41D7-9C46-D0AECCF80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2A67-8755-45AA-B07E-420FC0A2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5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7DD0C3-67E2-4C84-BA1F-089D01E85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96BCA-630F-4628-8DDA-C455523A3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8BC52-30F0-41F4-875D-F190DE3F1A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7E644-149C-4D5D-8F57-E586AF1216AB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EAD8E-E5A1-41DF-BDC3-442A7641F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AAEAF-FB3D-4793-81CC-79016D8253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2A67-8755-45AA-B07E-420FC0A2B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1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816604A-9C10-4F31-A73C-1C7D47A979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A 1 year old boy petting his dog in the kitchen : Stockfoto">
            <a:extLst>
              <a:ext uri="{FF2B5EF4-FFF2-40B4-BE49-F238E27FC236}">
                <a16:creationId xmlns:a16="http://schemas.microsoft.com/office/drawing/2014/main" id="{EC3D1ACA-3A9D-4E21-A5BA-645E1D70C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729" y="3143994"/>
            <a:ext cx="5011271" cy="378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ind met moeder in zwembad, vakantieoord : Stockfoto">
            <a:extLst>
              <a:ext uri="{FF2B5EF4-FFF2-40B4-BE49-F238E27FC236}">
                <a16:creationId xmlns:a16="http://schemas.microsoft.com/office/drawing/2014/main" id="{8E8EE3DD-40E5-459C-9BCB-682A74D4A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624" y="4737"/>
            <a:ext cx="4984376" cy="332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mping site # 40 XXXL : Stockfoto">
            <a:extLst>
              <a:ext uri="{FF2B5EF4-FFF2-40B4-BE49-F238E27FC236}">
                <a16:creationId xmlns:a16="http://schemas.microsoft.com/office/drawing/2014/main" id="{528BBF7C-DB3A-4B21-9569-36185AC08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7" y="4141693"/>
            <a:ext cx="4996885" cy="271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usinessman waiting at railway station platform : Stockfoto">
            <a:extLst>
              <a:ext uri="{FF2B5EF4-FFF2-40B4-BE49-F238E27FC236}">
                <a16:creationId xmlns:a16="http://schemas.microsoft.com/office/drawing/2014/main" id="{14066E85-0B8F-45AA-B88D-1907BF7FA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577" y="-636737"/>
            <a:ext cx="3671047" cy="243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erpakking voertuig voor kamperen vakantiereis. : Stockfoto">
            <a:extLst>
              <a:ext uri="{FF2B5EF4-FFF2-40B4-BE49-F238E27FC236}">
                <a16:creationId xmlns:a16="http://schemas.microsoft.com/office/drawing/2014/main" id="{03E2F4B7-B0CD-4E67-8A80-4D6D9012E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141" y="1802771"/>
            <a:ext cx="3734035" cy="238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olding Chair : Stockillustraties">
            <a:extLst>
              <a:ext uri="{FF2B5EF4-FFF2-40B4-BE49-F238E27FC236}">
                <a16:creationId xmlns:a16="http://schemas.microsoft.com/office/drawing/2014/main" id="{7B1B369E-9E37-48C4-A53E-BBF3BBBEF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272" y="4141692"/>
            <a:ext cx="2169457" cy="271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akantie met Baby, er is meer mogelijk dan je denkt">
            <a:extLst>
              <a:ext uri="{FF2B5EF4-FFF2-40B4-BE49-F238E27FC236}">
                <a16:creationId xmlns:a16="http://schemas.microsoft.com/office/drawing/2014/main" id="{55B25DAB-884F-47FD-8623-096D3325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7" y="2168434"/>
            <a:ext cx="3472885" cy="197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e leukste kindvriendelijke campings aan het Gardameer">
            <a:extLst>
              <a:ext uri="{FF2B5EF4-FFF2-40B4-BE49-F238E27FC236}">
                <a16:creationId xmlns:a16="http://schemas.microsoft.com/office/drawing/2014/main" id="{09DC7B52-D0E3-4ED9-AE40-8857A10AE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95" y="-137040"/>
            <a:ext cx="3563472" cy="267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658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Martijn van den Berg</dc:creator>
  <cp:lastModifiedBy>Martijn van den Berg</cp:lastModifiedBy>
  <cp:revision>5</cp:revision>
  <dcterms:created xsi:type="dcterms:W3CDTF">2020-10-07T07:09:34Z</dcterms:created>
  <dcterms:modified xsi:type="dcterms:W3CDTF">2020-11-08T16:28:23Z</dcterms:modified>
</cp:coreProperties>
</file>