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37CD-A445-469D-A2C6-4B6CD94D1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79436-1197-4B61-877A-ECEBAF32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590F-42EB-4A4F-886F-B2F3173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E0C73-27E8-4ACA-97C6-D83F7A6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53551-E77F-4E0F-939D-48FF9612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CADE-9C63-4826-9817-D6353A43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3843A-B867-4225-A0B0-AF22846E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6B2F-A269-4155-9DA6-54DA4286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7D41-EFA4-472C-BE13-3B9D5567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4AF4-CBCC-4C7C-9484-2D944B6E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AADAA-3A2B-49E4-AB5B-A9C1BC103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E4120-363D-4F88-907F-8E57FB8A6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B302-11A7-48AA-B574-DABA1A9D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77B7F-0718-46EF-AF47-C9A21EC4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D632-78C2-45A8-BA0B-03330B07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0B76-29BD-47EC-9986-4A2EFD4E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5AFD-E253-4556-BFB0-280EF1B2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EA02-4ECC-4923-8A74-0892E8EB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0E89-BFB9-4150-A358-8A46397B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66DD-5BBF-4834-B8EF-8F37C673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020D-60D8-436D-A5CE-97C0D175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45DD1-E89F-4FEA-AF79-77A6A0D1C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EB43-DC84-473A-8129-BED54960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DE4B1-E5BC-4421-B925-76D1B428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903D-25F4-4C97-9DE9-07C02F62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15B0-A13C-48DA-B015-B4AEF033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6E3F-1DC2-4B9F-9C13-8C40C670A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00E38-B60F-4753-823B-CF8729856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AAF8-1187-4D58-9C72-2774A7C4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30D47-6B10-43CD-8CED-16BAA83B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F69DA-6A75-42C2-A9D8-EE6E7C58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ABD9-2F9A-4F26-AD94-9320265D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79E0-59B5-4324-8402-79C47408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A88B5-79D9-48F2-8E23-575F3F300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C197E-BEE0-4CE3-873F-940C75930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EC008-039F-4344-B8B8-20F107D3C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367D6-CA9A-4796-AE56-5FF93F97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D49E0-EFFA-4DEF-8592-CBA62452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587F8-CC9A-49A6-9850-8119FB19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F281-D31B-49AB-A9B1-DE98BD8A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8ACDC-FFB5-4D1B-9A40-49F7F1DA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F8491-9ABA-48B6-9C9F-1FC89FB9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3AEEA-EE4D-4E42-BE9E-19208473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851EF-DD42-4D48-9BBE-D55018F7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FE3B0-3836-4B57-9833-1CD82C39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F11A9-C08D-4E8B-9763-9CCDE757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3F99-7A4D-4C75-93DB-41E784A5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6FF9-E703-47B9-8E3D-F93C0352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100F9-2805-4CE2-A520-9397709D7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BE045-D22A-463E-8DA7-F1C53312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C52B7-8880-4C31-87D5-B29F5660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8511-90A0-4375-9287-4F02C83A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BB1F-A3A5-4E4C-9476-EDE3DF65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B8CC0-DFE2-4173-A142-DB1B561F4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FE3E1-963F-47CE-A0D1-996786C29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1228C-117A-40FF-85C7-C6C9AC77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82B6-9E88-4746-BE93-726E699C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10B10-1AB3-4418-8748-5EE996C6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FDF28-0249-4731-9357-46061A08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92214-4BA2-4CC8-BCF0-92EC2FE4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77340-6E02-4952-A1C9-980583BA6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84E5-0CD3-49F1-ABC2-1B4A505B178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9804C-3CFF-4490-B0E9-82BDC902F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77B1E-74B9-423C-AA2E-ED2E51FB1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BF8E-8053-4040-9B42-68A49ACC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y &amp; Familie Shoot | Newborn - Zwangerschap-Baby-Familie-Fotografie">
            <a:extLst>
              <a:ext uri="{FF2B5EF4-FFF2-40B4-BE49-F238E27FC236}">
                <a16:creationId xmlns:a16="http://schemas.microsoft.com/office/drawing/2014/main" id="{C1202429-D315-491A-9A6C-75E2883A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99"/>
            <a:ext cx="3555907" cy="23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inder campingstoel nodig? Bekijk ze op Obelink.nl">
            <a:extLst>
              <a:ext uri="{FF2B5EF4-FFF2-40B4-BE49-F238E27FC236}">
                <a16:creationId xmlns:a16="http://schemas.microsoft.com/office/drawing/2014/main" id="{1458A83F-E7E6-42CF-A9F0-6C156B05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34" y="5147952"/>
            <a:ext cx="2308447" cy="17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l.com | Summer Infant Baby Opklap Stoel Reis Stoel met Dienblad">
            <a:extLst>
              <a:ext uri="{FF2B5EF4-FFF2-40B4-BE49-F238E27FC236}">
                <a16:creationId xmlns:a16="http://schemas.microsoft.com/office/drawing/2014/main" id="{F4F9348D-7E26-45F0-B18E-6A9189BA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1" y="502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ummer Infant - Pop N Sit Portable Highchair | High Chairs | Summer">
            <a:extLst>
              <a:ext uri="{FF2B5EF4-FFF2-40B4-BE49-F238E27FC236}">
                <a16:creationId xmlns:a16="http://schemas.microsoft.com/office/drawing/2014/main" id="{254D8048-A5D8-4103-BD62-287A0D9B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71" y="0"/>
            <a:ext cx="2802376" cy="1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Zonvakantie - Vakanties naar de zon | Kras">
            <a:extLst>
              <a:ext uri="{FF2B5EF4-FFF2-40B4-BE49-F238E27FC236}">
                <a16:creationId xmlns:a16="http://schemas.microsoft.com/office/drawing/2014/main" id="{7719D4E8-7E2A-43B3-9FA4-88D51752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07" y="-22589"/>
            <a:ext cx="2485464" cy="1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oftum Bjerge Camping in Struer | CampingCard ACSI">
            <a:extLst>
              <a:ext uri="{FF2B5EF4-FFF2-40B4-BE49-F238E27FC236}">
                <a16:creationId xmlns:a16="http://schemas.microsoft.com/office/drawing/2014/main" id="{EA822E48-2E2B-4858-859B-DADFDDE2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21" y="5029200"/>
            <a:ext cx="2785782" cy="18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reekuur voor vakantiegangers - Nieuwe Meerbode">
            <a:extLst>
              <a:ext uri="{FF2B5EF4-FFF2-40B4-BE49-F238E27FC236}">
                <a16:creationId xmlns:a16="http://schemas.microsoft.com/office/drawing/2014/main" id="{26177278-4005-4CF4-B2D7-26B6AF9C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7379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tacaravan Premium 6 personen 3 Slaapkamers">
            <a:extLst>
              <a:ext uri="{FF2B5EF4-FFF2-40B4-BE49-F238E27FC236}">
                <a16:creationId xmlns:a16="http://schemas.microsoft.com/office/drawing/2014/main" id="{541DDC17-5E8C-460C-8AE9-19847811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47" y="0"/>
            <a:ext cx="3348253" cy="22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ond en baby - hond in het gezin - opvoeden - baby en hond">
            <a:extLst>
              <a:ext uri="{FF2B5EF4-FFF2-40B4-BE49-F238E27FC236}">
                <a16:creationId xmlns:a16="http://schemas.microsoft.com/office/drawing/2014/main" id="{6D957130-26F9-4BC6-A55C-0D25FDEF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192" y="2360151"/>
            <a:ext cx="4264789" cy="26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aby zwemmen vanaf wanneer; tips voor de eerste keer en veilige zwembandjes  - Mamaliefde.nl">
            <a:extLst>
              <a:ext uri="{FF2B5EF4-FFF2-40B4-BE49-F238E27FC236}">
                <a16:creationId xmlns:a16="http://schemas.microsoft.com/office/drawing/2014/main" id="{8A2023FE-8330-4D69-902E-37CBC6BD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03" y="4376584"/>
            <a:ext cx="3722697" cy="248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akanties &amp; studiedagen">
            <a:extLst>
              <a:ext uri="{FF2B5EF4-FFF2-40B4-BE49-F238E27FC236}">
                <a16:creationId xmlns:a16="http://schemas.microsoft.com/office/drawing/2014/main" id="{AFD7A07E-1469-470C-97C0-7ABB0337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47" y="2232169"/>
            <a:ext cx="4054949" cy="21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jkopenautos.nl helpt je de beste stadsauto te kiezen">
            <a:extLst>
              <a:ext uri="{FF2B5EF4-FFF2-40B4-BE49-F238E27FC236}">
                <a16:creationId xmlns:a16="http://schemas.microsoft.com/office/drawing/2014/main" id="{1B77DBE2-47E4-429E-BCC9-E010963F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71" y="1834916"/>
            <a:ext cx="601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3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van den Berg</dc:creator>
  <cp:lastModifiedBy>Martijn van den Berg</cp:lastModifiedBy>
  <cp:revision>3</cp:revision>
  <dcterms:created xsi:type="dcterms:W3CDTF">2020-10-28T08:37:34Z</dcterms:created>
  <dcterms:modified xsi:type="dcterms:W3CDTF">2020-11-08T16:35:42Z</dcterms:modified>
</cp:coreProperties>
</file>